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637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1073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9866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0852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3286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932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3245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7593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769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8910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321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955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07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183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631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3411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9162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0231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50320"/>
            <a:ext cx="9144000" cy="6207679"/>
          </a:xfrm>
        </p:spPr>
        <p:txBody>
          <a:bodyPr>
            <a:noAutofit/>
          </a:bodyPr>
          <a:lstStyle/>
          <a:p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“But you, Israel, my servant,</a:t>
            </a:r>
            <a:r>
              <a:rPr lang="uk-UA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Jacob, whom I have chosen,</a:t>
            </a:r>
            <a:r>
              <a:rPr lang="uk-UA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you descendants of Abraham my friend,</a:t>
            </a:r>
            <a:endParaRPr lang="uk-UA" sz="4400" spc="1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9 </a:t>
            </a:r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I took you from the ends of the earth,</a:t>
            </a:r>
            <a:r>
              <a:rPr lang="uk-UA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from its farthest corners I called you.</a:t>
            </a:r>
            <a:r>
              <a:rPr lang="uk-UA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I said, ‘You are my servant’;</a:t>
            </a:r>
            <a:r>
              <a:rPr lang="uk-UA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I have chosen you and have not rejected you.</a:t>
            </a:r>
            <a:endParaRPr lang="ru-RU" sz="4400" spc="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A43B14-1DA0-4D36-99BD-EDB9C83C5013}"/>
              </a:ext>
            </a:extLst>
          </p:cNvPr>
          <p:cNvSpPr txBox="1"/>
          <p:nvPr/>
        </p:nvSpPr>
        <p:spPr>
          <a:xfrm>
            <a:off x="157294" y="134034"/>
            <a:ext cx="45929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Isaiah </a:t>
            </a:r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 41:8-12</a:t>
            </a:r>
          </a:p>
        </p:txBody>
      </p:sp>
    </p:spTree>
    <p:extLst>
      <p:ext uri="{BB962C8B-B14F-4D97-AF65-F5344CB8AC3E}">
        <p14:creationId xmlns:p14="http://schemas.microsoft.com/office/powerpoint/2010/main" val="521628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0148"/>
            <a:ext cx="9026554" cy="6778520"/>
          </a:xfrm>
        </p:spPr>
        <p:txBody>
          <a:bodyPr>
            <a:noAutofit/>
          </a:bodyPr>
          <a:lstStyle/>
          <a:p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So do not fear, for I am with you;</a:t>
            </a:r>
            <a:r>
              <a:rPr lang="uk-UA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do not be dismayed, for I am your God.</a:t>
            </a:r>
            <a:r>
              <a:rPr lang="uk-UA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I will strengthen you and help you;</a:t>
            </a:r>
            <a:r>
              <a:rPr lang="uk-UA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I will uphold you with my righteous right hand.</a:t>
            </a:r>
            <a:endParaRPr lang="uk-UA" sz="4100" spc="1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11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“All who rage against you</a:t>
            </a:r>
            <a:r>
              <a:rPr lang="uk-UA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will surely be ashamed and</a:t>
            </a:r>
            <a:r>
              <a:rPr lang="uk-UA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disgraced;</a:t>
            </a:r>
            <a:r>
              <a:rPr lang="uk-UA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those who oppose you</a:t>
            </a:r>
            <a:r>
              <a:rPr lang="uk-UA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will be as nothing and perish.</a:t>
            </a:r>
            <a:endParaRPr lang="ru-RU" sz="4100" spc="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688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58723" y="1400961"/>
            <a:ext cx="9202723" cy="4456343"/>
          </a:xfrm>
        </p:spPr>
        <p:txBody>
          <a:bodyPr>
            <a:noAutofit/>
          </a:bodyPr>
          <a:lstStyle/>
          <a:p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en-US" sz="4200" spc="150" dirty="0">
                <a:latin typeface="Arial" panose="020B0604020202020204" pitchFamily="34" charset="0"/>
                <a:cs typeface="Arial" panose="020B0604020202020204" pitchFamily="34" charset="0"/>
              </a:rPr>
              <a:t>Though you search for your enemies,</a:t>
            </a:r>
            <a:r>
              <a:rPr lang="uk-UA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spc="150" dirty="0">
                <a:latin typeface="Arial" panose="020B0604020202020204" pitchFamily="34" charset="0"/>
                <a:cs typeface="Arial" panose="020B0604020202020204" pitchFamily="34" charset="0"/>
              </a:rPr>
              <a:t>you will not find them.</a:t>
            </a:r>
            <a:r>
              <a:rPr lang="uk-UA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spc="150" dirty="0">
                <a:latin typeface="Arial" panose="020B0604020202020204" pitchFamily="34" charset="0"/>
                <a:cs typeface="Arial" panose="020B0604020202020204" pitchFamily="34" charset="0"/>
              </a:rPr>
              <a:t>Those who wage war against you</a:t>
            </a:r>
            <a:r>
              <a:rPr lang="uk-UA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spc="150" dirty="0">
                <a:latin typeface="Arial" panose="020B0604020202020204" pitchFamily="34" charset="0"/>
                <a:cs typeface="Arial" panose="020B0604020202020204" pitchFamily="34" charset="0"/>
              </a:rPr>
              <a:t>will be as nothing at all.</a:t>
            </a:r>
            <a:endParaRPr lang="ru-RU" sz="4200" spc="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1319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І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І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І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22</TotalTime>
  <Words>156</Words>
  <Application>Microsoft Office PowerPoint</Application>
  <PresentationFormat>Екран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Іон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Dubenchuk Ivanka</dc:creator>
  <cp:lastModifiedBy>Dubenchuk Ivanka</cp:lastModifiedBy>
  <cp:revision>5</cp:revision>
  <dcterms:created xsi:type="dcterms:W3CDTF">2021-12-07T20:43:07Z</dcterms:created>
  <dcterms:modified xsi:type="dcterms:W3CDTF">2022-01-14T20:11:00Z</dcterms:modified>
</cp:coreProperties>
</file>